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0"/>
  </p:notesMasterIdLst>
  <p:handoutMasterIdLst>
    <p:handoutMasterId r:id="rId11"/>
  </p:handoutMasterIdLst>
  <p:sldIdLst>
    <p:sldId id="403" r:id="rId2"/>
    <p:sldId id="404" r:id="rId3"/>
    <p:sldId id="405" r:id="rId4"/>
    <p:sldId id="413" r:id="rId5"/>
    <p:sldId id="406" r:id="rId6"/>
    <p:sldId id="407" r:id="rId7"/>
    <p:sldId id="408" r:id="rId8"/>
    <p:sldId id="412" r:id="rId9"/>
  </p:sldIdLst>
  <p:sldSz cx="9144000" cy="6858000" type="screen4x3"/>
  <p:notesSz cx="7004050" cy="9290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2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FA76"/>
    <a:srgbClr val="EDC5EE"/>
    <a:srgbClr val="CC00FF"/>
    <a:srgbClr val="A55B6B"/>
    <a:srgbClr val="CC66FF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189" autoAdjust="0"/>
  </p:normalViewPr>
  <p:slideViewPr>
    <p:cSldViewPr>
      <p:cViewPr varScale="1">
        <p:scale>
          <a:sx n="61" d="100"/>
          <a:sy n="61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>
        <p:scale>
          <a:sx n="100" d="100"/>
          <a:sy n="100" d="100"/>
        </p:scale>
        <p:origin x="2352" y="58"/>
      </p:cViewPr>
      <p:guideLst>
        <p:guide orient="horz" pos="2926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393" cy="465425"/>
          </a:xfrm>
          <a:prstGeom prst="rect">
            <a:avLst/>
          </a:prstGeom>
        </p:spPr>
        <p:txBody>
          <a:bodyPr vert="horz" lIns="91354" tIns="45676" rIns="91354" bIns="4567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38" y="0"/>
            <a:ext cx="3035393" cy="465425"/>
          </a:xfrm>
          <a:prstGeom prst="rect">
            <a:avLst/>
          </a:prstGeom>
        </p:spPr>
        <p:txBody>
          <a:bodyPr vert="horz" lIns="91354" tIns="45676" rIns="91354" bIns="4567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880CB-A53A-4342-91BF-B6CB584A1A8D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3091"/>
            <a:ext cx="3035393" cy="465425"/>
          </a:xfrm>
          <a:prstGeom prst="rect">
            <a:avLst/>
          </a:prstGeom>
        </p:spPr>
        <p:txBody>
          <a:bodyPr vert="horz" lIns="91354" tIns="45676" rIns="91354" bIns="4567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38" y="8823091"/>
            <a:ext cx="3035393" cy="465425"/>
          </a:xfrm>
          <a:prstGeom prst="rect">
            <a:avLst/>
          </a:prstGeom>
        </p:spPr>
        <p:txBody>
          <a:bodyPr vert="horz" lIns="91354" tIns="45676" rIns="91354" bIns="4567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CF88210-6E88-4440-A116-4EAFD07CC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53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5393" cy="463888"/>
          </a:xfrm>
          <a:prstGeom prst="rect">
            <a:avLst/>
          </a:prstGeom>
        </p:spPr>
        <p:txBody>
          <a:bodyPr vert="horz" lIns="93083" tIns="46543" rIns="93083" bIns="465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38" y="1"/>
            <a:ext cx="3035393" cy="463888"/>
          </a:xfrm>
          <a:prstGeom prst="rect">
            <a:avLst/>
          </a:prstGeom>
        </p:spPr>
        <p:txBody>
          <a:bodyPr vert="horz" lIns="93083" tIns="46543" rIns="93083" bIns="465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EBF885A-AB35-4DC3-B9F7-D05232F8A61B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8500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3" tIns="46543" rIns="93083" bIns="4654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0" y="4413083"/>
            <a:ext cx="5602632" cy="4179600"/>
          </a:xfrm>
          <a:prstGeom prst="rect">
            <a:avLst/>
          </a:prstGeom>
        </p:spPr>
        <p:txBody>
          <a:bodyPr vert="horz" lIns="93083" tIns="46543" rIns="93083" bIns="4654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4628"/>
            <a:ext cx="3035393" cy="463888"/>
          </a:xfrm>
          <a:prstGeom prst="rect">
            <a:avLst/>
          </a:prstGeom>
        </p:spPr>
        <p:txBody>
          <a:bodyPr vert="horz" lIns="93083" tIns="46543" rIns="93083" bIns="465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38" y="8824628"/>
            <a:ext cx="3035393" cy="463888"/>
          </a:xfrm>
          <a:prstGeom prst="rect">
            <a:avLst/>
          </a:prstGeom>
        </p:spPr>
        <p:txBody>
          <a:bodyPr vert="horz" lIns="93083" tIns="46543" rIns="93083" bIns="465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C13B9A6-DDFE-4E1A-A57C-8114D2556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15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762000"/>
            <a:ext cx="3692525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09" y="3306785"/>
            <a:ext cx="5602632" cy="5910239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03" y="8826163"/>
            <a:ext cx="3035393" cy="463888"/>
          </a:xfrm>
        </p:spPr>
        <p:txBody>
          <a:bodyPr/>
          <a:lstStyle/>
          <a:p>
            <a:pPr>
              <a:defRPr/>
            </a:pPr>
            <a:fld id="{DC13B9A6-DDFE-4E1A-A57C-8114D2556E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7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762000"/>
            <a:ext cx="3692525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0" y="3655103"/>
            <a:ext cx="5602632" cy="4937581"/>
          </a:xfrm>
        </p:spPr>
        <p:txBody>
          <a:bodyPr>
            <a:normAutofit/>
          </a:bodyPr>
          <a:lstStyle/>
          <a:p>
            <a:pPr>
              <a:tabLst>
                <a:tab pos="32567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03" y="8826163"/>
            <a:ext cx="3035393" cy="463888"/>
          </a:xfrm>
        </p:spPr>
        <p:txBody>
          <a:bodyPr/>
          <a:lstStyle/>
          <a:p>
            <a:pPr>
              <a:defRPr/>
            </a:pPr>
            <a:fld id="{DC13B9A6-DDFE-4E1A-A57C-8114D2556E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9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762000"/>
            <a:ext cx="3692525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09" y="3923507"/>
            <a:ext cx="5602632" cy="4937581"/>
          </a:xfrm>
        </p:spPr>
        <p:txBody>
          <a:bodyPr>
            <a:normAutofit/>
          </a:bodyPr>
          <a:lstStyle/>
          <a:p>
            <a:pPr>
              <a:tabLst>
                <a:tab pos="32567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03" y="8826163"/>
            <a:ext cx="3035393" cy="463888"/>
          </a:xfrm>
        </p:spPr>
        <p:txBody>
          <a:bodyPr/>
          <a:lstStyle/>
          <a:p>
            <a:pPr>
              <a:defRPr/>
            </a:pPr>
            <a:fld id="{DC13B9A6-DDFE-4E1A-A57C-8114D2556E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4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762000"/>
            <a:ext cx="3692525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09" y="3923507"/>
            <a:ext cx="5602632" cy="4937581"/>
          </a:xfrm>
        </p:spPr>
        <p:txBody>
          <a:bodyPr>
            <a:normAutofit/>
          </a:bodyPr>
          <a:lstStyle/>
          <a:p>
            <a:pPr>
              <a:tabLst>
                <a:tab pos="32567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03" y="8826163"/>
            <a:ext cx="3035393" cy="463888"/>
          </a:xfrm>
        </p:spPr>
        <p:txBody>
          <a:bodyPr/>
          <a:lstStyle/>
          <a:p>
            <a:pPr>
              <a:defRPr/>
            </a:pPr>
            <a:fld id="{DC13B9A6-DDFE-4E1A-A57C-8114D2556E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8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762000"/>
            <a:ext cx="3692525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0" y="3655103"/>
            <a:ext cx="5602632" cy="4937581"/>
          </a:xfrm>
        </p:spPr>
        <p:txBody>
          <a:bodyPr>
            <a:normAutofit/>
          </a:bodyPr>
          <a:lstStyle/>
          <a:p>
            <a:pPr>
              <a:tabLst>
                <a:tab pos="325670" algn="l"/>
              </a:tabLst>
            </a:pPr>
            <a:endParaRPr lang="en-US" dirty="0"/>
          </a:p>
          <a:p>
            <a:pPr>
              <a:tabLst>
                <a:tab pos="325670" algn="l"/>
              </a:tabLst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tabLst>
                <a:tab pos="32567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03" y="8826163"/>
            <a:ext cx="3035393" cy="463888"/>
          </a:xfrm>
        </p:spPr>
        <p:txBody>
          <a:bodyPr/>
          <a:lstStyle/>
          <a:p>
            <a:pPr>
              <a:defRPr/>
            </a:pPr>
            <a:fld id="{DC13B9A6-DDFE-4E1A-A57C-8114D2556E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9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762000"/>
            <a:ext cx="3692525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0" y="3655103"/>
            <a:ext cx="5602632" cy="4937581"/>
          </a:xfrm>
        </p:spPr>
        <p:txBody>
          <a:bodyPr>
            <a:normAutofit/>
          </a:bodyPr>
          <a:lstStyle/>
          <a:p>
            <a:pPr>
              <a:tabLst>
                <a:tab pos="32567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03" y="8826163"/>
            <a:ext cx="3035393" cy="463888"/>
          </a:xfrm>
        </p:spPr>
        <p:txBody>
          <a:bodyPr/>
          <a:lstStyle/>
          <a:p>
            <a:pPr>
              <a:defRPr/>
            </a:pPr>
            <a:fld id="{DC13B9A6-DDFE-4E1A-A57C-8114D2556E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1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762000"/>
            <a:ext cx="3692525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0" y="3655103"/>
            <a:ext cx="5602632" cy="4937581"/>
          </a:xfrm>
        </p:spPr>
        <p:txBody>
          <a:bodyPr>
            <a:normAutofit/>
          </a:bodyPr>
          <a:lstStyle/>
          <a:p>
            <a:pPr>
              <a:tabLst>
                <a:tab pos="32567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03" y="8826163"/>
            <a:ext cx="3035393" cy="463888"/>
          </a:xfrm>
        </p:spPr>
        <p:txBody>
          <a:bodyPr/>
          <a:lstStyle/>
          <a:p>
            <a:pPr>
              <a:defRPr/>
            </a:pPr>
            <a:fld id="{DC13B9A6-DDFE-4E1A-A57C-8114D2556E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1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1013" y="762000"/>
            <a:ext cx="3692525" cy="276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710" y="3655103"/>
            <a:ext cx="5602632" cy="4937581"/>
          </a:xfrm>
        </p:spPr>
        <p:txBody>
          <a:bodyPr>
            <a:normAutofit/>
          </a:bodyPr>
          <a:lstStyle/>
          <a:p>
            <a:pPr>
              <a:tabLst>
                <a:tab pos="325670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703" y="8826163"/>
            <a:ext cx="3035393" cy="463888"/>
          </a:xfrm>
        </p:spPr>
        <p:txBody>
          <a:bodyPr/>
          <a:lstStyle/>
          <a:p>
            <a:pPr>
              <a:defRPr/>
            </a:pPr>
            <a:fld id="{DC13B9A6-DDFE-4E1A-A57C-8114D2556E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5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3BFFB0-D6E4-4D97-9D10-E1370E44A7CC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FB56F3-B56D-48E5-8482-72E71BBE8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6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E441B-A947-4051-BD1C-E670A3B51500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10FB-E98A-41F1-9887-0EC36633F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8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D597F-D088-4F0D-A231-B325C5787F2F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31D2F-11FB-4218-BF5C-E3B95B0D7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0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22DA-5445-4ED3-BD7B-00EE5A6C9296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4B2D-F651-4305-BD1B-DDD6B0642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2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28C0F-30C3-4880-AB1F-451957FA77FD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004DB8-A9E0-45B3-9029-EAD9D2E73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95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17A8D2-546E-4F52-B6B7-784BA63AF5BC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26C453-2547-424D-9002-5EF4A1936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EACFEA-F00E-4ADE-81B6-A6AB35BD1DB6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15028F-7D37-4512-95EA-A4B7CEC5F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0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8272-BC93-442F-A1DB-EC31D532DD00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45B9-F6B4-498B-8201-CEC12A133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1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90F3-82A8-401B-A9D0-17B3A671B57C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BB0F00-4B4B-4FDE-9CBD-FAFA330B2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5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D11A-3F54-49AF-A8F9-526E2AAC834F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42B2-2B1A-4DDA-958A-EDF9498BDC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3555F2-0E22-4047-9694-49EC113F9F30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A30B0ED-C43A-4CBD-8780-13F430AC88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20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A2F808E-D64F-41DB-8D85-E2B8C647B7F6}" type="datetimeFigureOut">
              <a:rPr lang="en-US"/>
              <a:pPr>
                <a:defRPr/>
              </a:pPr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835A7F5-8A51-48CA-B97B-C1FEC851B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49" r:id="rId2"/>
    <p:sldLayoutId id="2147484254" r:id="rId3"/>
    <p:sldLayoutId id="2147484255" r:id="rId4"/>
    <p:sldLayoutId id="2147484256" r:id="rId5"/>
    <p:sldLayoutId id="2147484250" r:id="rId6"/>
    <p:sldLayoutId id="2147484257" r:id="rId7"/>
    <p:sldLayoutId id="2147484251" r:id="rId8"/>
    <p:sldLayoutId id="2147484258" r:id="rId9"/>
    <p:sldLayoutId id="2147484252" r:id="rId10"/>
    <p:sldLayoutId id="21474842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E3F4D3F-981B-C347-218F-9E5955AFBE21}"/>
              </a:ext>
            </a:extLst>
          </p:cNvPr>
          <p:cNvSpPr txBox="1">
            <a:spLocks/>
          </p:cNvSpPr>
          <p:nvPr/>
        </p:nvSpPr>
        <p:spPr>
          <a:xfrm>
            <a:off x="495300" y="76200"/>
            <a:ext cx="81534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Bear Creek Planned Unit Development</a:t>
            </a:r>
          </a:p>
          <a:p>
            <a:pPr algn="ctr" eaLnBrk="0" hangingPunct="0">
              <a:defRPr/>
            </a:pPr>
            <a:r>
              <a:rPr lang="en-US" sz="2200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Site Context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C0D98-AF12-35B5-2EC9-CC42B70D6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9" t="29806" r="45001" b="18932"/>
          <a:stretch/>
        </p:blipFill>
        <p:spPr>
          <a:xfrm>
            <a:off x="4511348" y="4160310"/>
            <a:ext cx="4648201" cy="2691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D77C7E-19A5-19FD-64F8-C8A367917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6" t="14271" r="36666" b="3399"/>
          <a:stretch/>
        </p:blipFill>
        <p:spPr>
          <a:xfrm>
            <a:off x="304799" y="1295400"/>
            <a:ext cx="4114800" cy="4956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44B37A-CF28-2042-851B-A028B15FE5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33" t="18289" r="25000" b="16917"/>
          <a:stretch/>
        </p:blipFill>
        <p:spPr>
          <a:xfrm>
            <a:off x="4572000" y="959910"/>
            <a:ext cx="45268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5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174BE-C746-F08E-8DA0-2B07694AC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20487" r="25000" b="9611"/>
          <a:stretch/>
        </p:blipFill>
        <p:spPr>
          <a:xfrm>
            <a:off x="1295400" y="816664"/>
            <a:ext cx="6019800" cy="5888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861E2-1F29-B9D6-6EFA-7907155AE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54661" r="52320" b="26699"/>
          <a:stretch/>
        </p:blipFill>
        <p:spPr>
          <a:xfrm>
            <a:off x="1575469" y="1614479"/>
            <a:ext cx="2251003" cy="2232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9C170-D7B6-2DD4-1807-5B9CC5004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31361" r="48334" b="45339"/>
          <a:stretch/>
        </p:blipFill>
        <p:spPr>
          <a:xfrm>
            <a:off x="1051559" y="2286000"/>
            <a:ext cx="2011682" cy="16764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306EFCC-21C7-75D5-AE87-480EC3271979}"/>
              </a:ext>
            </a:extLst>
          </p:cNvPr>
          <p:cNvSpPr txBox="1">
            <a:spLocks/>
          </p:cNvSpPr>
          <p:nvPr/>
        </p:nvSpPr>
        <p:spPr>
          <a:xfrm>
            <a:off x="495300" y="76200"/>
            <a:ext cx="81534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Bear Creek Planned Unit Development</a:t>
            </a:r>
          </a:p>
          <a:p>
            <a:pPr algn="ctr" eaLnBrk="0" hangingPunct="0">
              <a:defRPr/>
            </a:pPr>
            <a:r>
              <a:rPr lang="en-US" sz="2200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Overall Concept Plan</a:t>
            </a:r>
          </a:p>
        </p:txBody>
      </p:sp>
    </p:spTree>
    <p:extLst>
      <p:ext uri="{BB962C8B-B14F-4D97-AF65-F5344CB8AC3E}">
        <p14:creationId xmlns:p14="http://schemas.microsoft.com/office/powerpoint/2010/main" val="148283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8306EFCC-21C7-75D5-AE87-480EC3271979}"/>
              </a:ext>
            </a:extLst>
          </p:cNvPr>
          <p:cNvSpPr txBox="1">
            <a:spLocks/>
          </p:cNvSpPr>
          <p:nvPr/>
        </p:nvSpPr>
        <p:spPr>
          <a:xfrm>
            <a:off x="495300" y="76200"/>
            <a:ext cx="81534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Bear Creek Planned Unit Development</a:t>
            </a:r>
          </a:p>
          <a:p>
            <a:pPr algn="ctr" eaLnBrk="0" hangingPunct="0">
              <a:defRPr/>
            </a:pPr>
            <a:r>
              <a:rPr lang="en-US" sz="2200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Northern Master Plan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337-EE1D-0977-E19B-A5E9D63AB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69" t="14709" r="18729" b="17584"/>
          <a:stretch/>
        </p:blipFill>
        <p:spPr>
          <a:xfrm>
            <a:off x="71034" y="1143000"/>
            <a:ext cx="900193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8306EFCC-21C7-75D5-AE87-480EC3271979}"/>
              </a:ext>
            </a:extLst>
          </p:cNvPr>
          <p:cNvSpPr txBox="1">
            <a:spLocks/>
          </p:cNvSpPr>
          <p:nvPr/>
        </p:nvSpPr>
        <p:spPr>
          <a:xfrm>
            <a:off x="495300" y="76200"/>
            <a:ext cx="81534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Bear Creek Planned Unit Development</a:t>
            </a:r>
          </a:p>
          <a:p>
            <a:pPr algn="ctr" eaLnBrk="0" hangingPunct="0">
              <a:defRPr/>
            </a:pPr>
            <a:r>
              <a:rPr lang="en-US" sz="2200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Northern and Central Master Plan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0337-EE1D-0977-E19B-A5E9D63AB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71" t="45577" r="43336" b="3642"/>
          <a:stretch/>
        </p:blipFill>
        <p:spPr>
          <a:xfrm>
            <a:off x="495300" y="914400"/>
            <a:ext cx="8234829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8306EFCC-21C7-75D5-AE87-480EC3271979}"/>
              </a:ext>
            </a:extLst>
          </p:cNvPr>
          <p:cNvSpPr txBox="1">
            <a:spLocks/>
          </p:cNvSpPr>
          <p:nvPr/>
        </p:nvSpPr>
        <p:spPr>
          <a:xfrm>
            <a:off x="495300" y="76200"/>
            <a:ext cx="81534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Bear Creek Planned Unit Development</a:t>
            </a:r>
          </a:p>
          <a:p>
            <a:pPr algn="ctr" eaLnBrk="0" hangingPunct="0">
              <a:defRPr/>
            </a:pPr>
            <a:r>
              <a:rPr lang="en-US" sz="2200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Southern Master Plan Elements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CD99D-C7F4-7ADD-B25C-A975CCF07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3" t="14272" r="15586" b="4952"/>
          <a:stretch/>
        </p:blipFill>
        <p:spPr>
          <a:xfrm>
            <a:off x="30670" y="1371600"/>
            <a:ext cx="910783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307CB-FDEF-169D-F3EB-61A539A1D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" t="24866" r="70288" b="61892"/>
          <a:stretch/>
        </p:blipFill>
        <p:spPr>
          <a:xfrm>
            <a:off x="16565" y="1676400"/>
            <a:ext cx="30935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0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8306EFCC-21C7-75D5-AE87-480EC3271979}"/>
              </a:ext>
            </a:extLst>
          </p:cNvPr>
          <p:cNvSpPr txBox="1">
            <a:spLocks/>
          </p:cNvSpPr>
          <p:nvPr/>
        </p:nvSpPr>
        <p:spPr>
          <a:xfrm>
            <a:off x="495300" y="76200"/>
            <a:ext cx="81534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Bear Creek Planned Unit Development</a:t>
            </a:r>
          </a:p>
          <a:p>
            <a:pPr algn="ctr" eaLnBrk="0" hangingPunct="0">
              <a:defRPr/>
            </a:pPr>
            <a:r>
              <a:rPr lang="en-US" sz="2200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Phasing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3CDBA-3E1F-AAEE-B359-781382B66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4" t="15825" r="28333" b="3398"/>
          <a:stretch/>
        </p:blipFill>
        <p:spPr>
          <a:xfrm>
            <a:off x="723900" y="828508"/>
            <a:ext cx="7696200" cy="59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4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8306EFCC-21C7-75D5-AE87-480EC3271979}"/>
              </a:ext>
            </a:extLst>
          </p:cNvPr>
          <p:cNvSpPr txBox="1">
            <a:spLocks/>
          </p:cNvSpPr>
          <p:nvPr/>
        </p:nvSpPr>
        <p:spPr>
          <a:xfrm>
            <a:off x="495300" y="76200"/>
            <a:ext cx="81534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Bear Creek Planned Unit Development</a:t>
            </a:r>
          </a:p>
          <a:p>
            <a:pPr algn="ctr" eaLnBrk="0" hangingPunct="0">
              <a:defRPr/>
            </a:pPr>
            <a:r>
              <a:rPr lang="en-US" sz="2200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Alternate Phasing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975BE-8AEE-8F00-6917-A4AA5D3CA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7" t="15825" r="28333" b="3398"/>
          <a:stretch/>
        </p:blipFill>
        <p:spPr>
          <a:xfrm>
            <a:off x="590550" y="856974"/>
            <a:ext cx="7962900" cy="60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174BE-C746-F08E-8DA0-2B07694AC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20487" r="25000" b="9611"/>
          <a:stretch/>
        </p:blipFill>
        <p:spPr>
          <a:xfrm>
            <a:off x="1295400" y="816664"/>
            <a:ext cx="6019800" cy="5888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861E2-1F29-B9D6-6EFA-7907155AE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54661" r="52320" b="26699"/>
          <a:stretch/>
        </p:blipFill>
        <p:spPr>
          <a:xfrm>
            <a:off x="1575469" y="1614479"/>
            <a:ext cx="2251003" cy="2232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9C170-D7B6-2DD4-1807-5B9CC5004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6" t="31361" r="48334" b="45339"/>
          <a:stretch/>
        </p:blipFill>
        <p:spPr>
          <a:xfrm>
            <a:off x="1051559" y="2286000"/>
            <a:ext cx="2011682" cy="16764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99190D4C-6685-F0B9-2B23-02683A89C456}"/>
              </a:ext>
            </a:extLst>
          </p:cNvPr>
          <p:cNvSpPr txBox="1">
            <a:spLocks/>
          </p:cNvSpPr>
          <p:nvPr/>
        </p:nvSpPr>
        <p:spPr>
          <a:xfrm>
            <a:off x="495300" y="76200"/>
            <a:ext cx="8153400" cy="990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Bear Creek Planned Unit Development</a:t>
            </a:r>
          </a:p>
          <a:p>
            <a:pPr algn="ctr" eaLnBrk="0" hangingPunct="0">
              <a:defRPr/>
            </a:pPr>
            <a:r>
              <a:rPr lang="en-US" sz="2200" u="sng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Overall Concept Plan</a:t>
            </a:r>
          </a:p>
        </p:txBody>
      </p:sp>
    </p:spTree>
    <p:extLst>
      <p:ext uri="{BB962C8B-B14F-4D97-AF65-F5344CB8AC3E}">
        <p14:creationId xmlns:p14="http://schemas.microsoft.com/office/powerpoint/2010/main" val="1365307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ta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51394C"/>
      </a:accent1>
      <a:accent2>
        <a:srgbClr val="8A563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tak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51394C"/>
    </a:accent1>
    <a:accent2>
      <a:srgbClr val="8A563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9209</TotalTime>
  <Words>76</Words>
  <Application>Microsoft Office PowerPoint</Application>
  <PresentationFormat>On-screen Show (4:3)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Otak,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Silverton West-Side</dc:title>
  <dc:creator>Jennifer Mannhard</dc:creator>
  <cp:lastModifiedBy>Vickie Nogle</cp:lastModifiedBy>
  <cp:revision>425</cp:revision>
  <cp:lastPrinted>2022-09-20T17:13:29Z</cp:lastPrinted>
  <dcterms:created xsi:type="dcterms:W3CDTF">2011-06-29T22:11:50Z</dcterms:created>
  <dcterms:modified xsi:type="dcterms:W3CDTF">2022-09-20T17:34:57Z</dcterms:modified>
</cp:coreProperties>
</file>